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2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3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0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64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3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97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2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B324-F6DA-4C86-A974-2EAF71A29EA6}" type="datetimeFigureOut">
              <a:rPr lang="pt-BR" smtClean="0"/>
              <a:t>01/09/2019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59D-FCF3-4A0A-B005-2F18CB23D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91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ra 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581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7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NDUSTRIALIZAÃÃO DURANTE O GOVERNO DE 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SUBSTITUTO DE STALIN - NIKITA KHRUSHC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8208912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tratados de acordos e paz em paris pos guerra viet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2" y="404664"/>
            <a:ext cx="838432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tratados de acordos e paz em paris pos guerra viet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8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92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6</cp:revision>
  <dcterms:created xsi:type="dcterms:W3CDTF">2019-09-01T14:37:39Z</dcterms:created>
  <dcterms:modified xsi:type="dcterms:W3CDTF">2019-09-01T19:23:10Z</dcterms:modified>
</cp:coreProperties>
</file>